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5" roundtripDataSignature="AMtx7mgnA1sR0vW+yxYo3q3WP+bqHUfQ7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9" name="Google Shape;159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7" name="Google Shape;10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5" name="Google Shape;11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3" name="Google Shape;12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3" name="Google Shape;13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7808c71315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2" name="Google Shape;142;g7808c71315_0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0" name="Google Shape;15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2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NZ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9.png"/><Relationship Id="rId4" Type="http://schemas.openxmlformats.org/officeDocument/2006/relationships/image" Target="../media/image2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9.png"/><Relationship Id="rId5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png"/><Relationship Id="rId4" Type="http://schemas.openxmlformats.org/officeDocument/2006/relationships/image" Target="../media/image3.png"/><Relationship Id="rId5" Type="http://schemas.openxmlformats.org/officeDocument/2006/relationships/image" Target="../media/image1.png"/><Relationship Id="rId6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7.png"/><Relationship Id="rId4" Type="http://schemas.openxmlformats.org/officeDocument/2006/relationships/image" Target="../media/image1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3.png"/><Relationship Id="rId4" Type="http://schemas.openxmlformats.org/officeDocument/2006/relationships/image" Target="../media/image18.png"/><Relationship Id="rId5" Type="http://schemas.openxmlformats.org/officeDocument/2006/relationships/image" Target="../media/image1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0.png"/><Relationship Id="rId4" Type="http://schemas.openxmlformats.org/officeDocument/2006/relationships/image" Target="../media/image2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17361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5400"/>
              <a:buFont typeface="Calibri"/>
              <a:buNone/>
            </a:pPr>
            <a:r>
              <a:rPr lang="en-NZ" sz="5400">
                <a:solidFill>
                  <a:srgbClr val="2E75B5"/>
                </a:solidFill>
              </a:rPr>
              <a:t>When children go back to Greytown School </a:t>
            </a:r>
            <a:endParaRPr sz="5400">
              <a:solidFill>
                <a:srgbClr val="2E75B5"/>
              </a:solidFill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08235" y="3336969"/>
            <a:ext cx="2970616" cy="2335042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313"/>
              </a:srgb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0"/>
          <p:cNvSpPr txBox="1"/>
          <p:nvPr>
            <p:ph idx="1" type="body"/>
          </p:nvPr>
        </p:nvSpPr>
        <p:spPr>
          <a:xfrm>
            <a:off x="829962" y="515809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None/>
            </a:pPr>
            <a:r>
              <a:rPr lang="en-NZ" sz="36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When school is finished, parents will pick children up outs</a:t>
            </a:r>
            <a:r>
              <a:rPr lang="en-NZ" sz="3600">
                <a:solidFill>
                  <a:srgbClr val="2E75B5"/>
                </a:solidFill>
              </a:rPr>
              <a:t>ide the classroom or </a:t>
            </a:r>
            <a:r>
              <a:rPr lang="en-NZ" sz="36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at the gate! Just like at drop off time. ☺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rgbClr val="2E75B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rgbClr val="2E75B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rgbClr val="2E75B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2" name="Google Shape;162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23822" y="1714394"/>
            <a:ext cx="2300546" cy="1886691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10"/>
          <p:cNvSpPr txBox="1"/>
          <p:nvPr/>
        </p:nvSpPr>
        <p:spPr>
          <a:xfrm>
            <a:off x="1268627" y="3830595"/>
            <a:ext cx="8674443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NZ" sz="3600" u="none" cap="none" strike="noStrike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Children will go home and can tell their family all about their fun day at school! </a:t>
            </a:r>
            <a:endParaRPr b="0" i="0" sz="3600" u="none" cap="none" strike="noStrike">
              <a:solidFill>
                <a:srgbClr val="2E75B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4" name="Google Shape;164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70315" y="5030924"/>
            <a:ext cx="2114550" cy="150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Calibri"/>
              <a:buNone/>
            </a:pPr>
            <a:r>
              <a:rPr lang="en-NZ" sz="3600">
                <a:solidFill>
                  <a:srgbClr val="2E75B5"/>
                </a:solidFill>
              </a:rPr>
              <a:t>A yucky bug made people sick. It was called COVID 19. </a:t>
            </a:r>
            <a:endParaRPr sz="3600">
              <a:solidFill>
                <a:srgbClr val="2E75B5"/>
              </a:solidFill>
            </a:endParaRPr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970006" y="3319849"/>
            <a:ext cx="10515600" cy="31701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None/>
            </a:pPr>
            <a:r>
              <a:rPr lang="en-NZ" sz="36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The Prime Minister, Jacinda Ardern, told people in New Zealand to stay home. This helped to keep us safe.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92" name="Google Shape;9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73106" y="1263736"/>
            <a:ext cx="1724025" cy="1743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781550" y="4494641"/>
            <a:ext cx="2628900" cy="1724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352800" y="1492980"/>
            <a:ext cx="1428750" cy="144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Calibri"/>
              <a:buNone/>
            </a:pPr>
            <a:r>
              <a:rPr lang="en-NZ" sz="3600">
                <a:solidFill>
                  <a:srgbClr val="2E75B5"/>
                </a:solidFill>
              </a:rPr>
              <a:t>After a while, less and less people got sick. It really made a difference that people stayed at home! </a:t>
            </a:r>
            <a:endParaRPr sz="3600">
              <a:solidFill>
                <a:srgbClr val="2E75B5"/>
              </a:solidFill>
            </a:endParaRPr>
          </a:p>
        </p:txBody>
      </p:sp>
      <p:sp>
        <p:nvSpPr>
          <p:cNvPr id="100" name="Google Shape;100;p3"/>
          <p:cNvSpPr txBox="1"/>
          <p:nvPr>
            <p:ph idx="1" type="body"/>
          </p:nvPr>
        </p:nvSpPr>
        <p:spPr>
          <a:xfrm>
            <a:off x="698157" y="3901560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None/>
            </a:pPr>
            <a:r>
              <a:rPr lang="en-NZ" sz="36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Our Prime Minister, Jacinda Ardern, said people can go back to work and children can go back to school! </a:t>
            </a:r>
            <a:endParaRPr sz="3600">
              <a:solidFill>
                <a:srgbClr val="2E75B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1" name="Google Shape;10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00594" y="1755302"/>
            <a:ext cx="2276475" cy="1666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836894" y="1755301"/>
            <a:ext cx="2676525" cy="1666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408663" y="4927256"/>
            <a:ext cx="1733550" cy="1676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757219" y="4927256"/>
            <a:ext cx="2095500" cy="16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Calibri"/>
              <a:buNone/>
            </a:pPr>
            <a:r>
              <a:rPr lang="en-NZ" sz="3600">
                <a:solidFill>
                  <a:srgbClr val="2E75B5"/>
                </a:solidFill>
              </a:rPr>
              <a:t>There will be some changes at school for children and teachers.  </a:t>
            </a:r>
            <a:endParaRPr sz="3600">
              <a:solidFill>
                <a:srgbClr val="2E75B5"/>
              </a:solidFill>
            </a:endParaRPr>
          </a:p>
        </p:txBody>
      </p:sp>
      <p:pic>
        <p:nvPicPr>
          <p:cNvPr id="110" name="Google Shape;110;p4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31392" y="1426600"/>
            <a:ext cx="2514600" cy="1704975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4"/>
          <p:cNvSpPr txBox="1"/>
          <p:nvPr/>
        </p:nvSpPr>
        <p:spPr>
          <a:xfrm>
            <a:off x="1005016" y="3592885"/>
            <a:ext cx="10348784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NZ" sz="3600" u="none" cap="none" strike="noStrike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Those changes will help to keep everyone at school safe. They are good changes! </a:t>
            </a:r>
            <a:endParaRPr b="0" i="0" sz="3600" u="none" cap="none" strike="noStrike">
              <a:solidFill>
                <a:srgbClr val="2E75B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2" name="Google Shape;112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33489" y="4793214"/>
            <a:ext cx="2371725" cy="1638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Calibri"/>
              <a:buNone/>
            </a:pPr>
            <a:r>
              <a:rPr lang="en-NZ" sz="3600">
                <a:solidFill>
                  <a:srgbClr val="2E75B5"/>
                </a:solidFill>
              </a:rPr>
              <a:t>At the gates most children will say goodbye! They can hug, kiss and wave bye to their parents. </a:t>
            </a:r>
            <a:endParaRPr sz="3600">
              <a:solidFill>
                <a:srgbClr val="2E75B5"/>
              </a:solidFill>
            </a:endParaRPr>
          </a:p>
        </p:txBody>
      </p:sp>
      <p:sp>
        <p:nvSpPr>
          <p:cNvPr id="118" name="Google Shape;118;p5"/>
          <p:cNvSpPr txBox="1"/>
          <p:nvPr>
            <p:ph idx="1" type="body"/>
          </p:nvPr>
        </p:nvSpPr>
        <p:spPr>
          <a:xfrm>
            <a:off x="714625" y="3591699"/>
            <a:ext cx="10515600" cy="12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None/>
            </a:pPr>
            <a:r>
              <a:rPr lang="en-NZ" sz="36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At the gate</a:t>
            </a:r>
            <a:r>
              <a:rPr lang="en-NZ" sz="3600">
                <a:solidFill>
                  <a:srgbClr val="2E75B5"/>
                </a:solidFill>
              </a:rPr>
              <a:t> some parents will sign a paper and walk with their children to the classroom.</a:t>
            </a:r>
            <a:r>
              <a:rPr lang="en-NZ" sz="36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 At the classroom </a:t>
            </a:r>
            <a:r>
              <a:rPr lang="en-NZ" sz="3600">
                <a:solidFill>
                  <a:srgbClr val="2E75B5"/>
                </a:solidFill>
              </a:rPr>
              <a:t>they can hug, kiss and wave bye to their parents. </a:t>
            </a:r>
            <a:endParaRPr sz="3600">
              <a:solidFill>
                <a:srgbClr val="2E75B5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None/>
            </a:pPr>
            <a:r>
              <a:t/>
            </a:r>
            <a:endParaRPr sz="3600">
              <a:solidFill>
                <a:srgbClr val="2E75B5"/>
              </a:solidFill>
            </a:endParaRPr>
          </a:p>
        </p:txBody>
      </p:sp>
      <p:pic>
        <p:nvPicPr>
          <p:cNvPr id="119" name="Google Shape;11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95289" y="1549100"/>
            <a:ext cx="2691543" cy="16149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031177" y="4793802"/>
            <a:ext cx="1524000" cy="1685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Calibri"/>
              <a:buNone/>
            </a:pPr>
            <a:r>
              <a:rPr lang="en-NZ" sz="3600">
                <a:solidFill>
                  <a:srgbClr val="2E75B5"/>
                </a:solidFill>
              </a:rPr>
              <a:t>Then the children can go into their class to say hello to the teacher and their friends.</a:t>
            </a:r>
            <a:endParaRPr sz="3600">
              <a:solidFill>
                <a:srgbClr val="2E75B5"/>
              </a:solidFill>
            </a:endParaRPr>
          </a:p>
        </p:txBody>
      </p:sp>
      <p:sp>
        <p:nvSpPr>
          <p:cNvPr id="126" name="Google Shape;126;p6"/>
          <p:cNvSpPr txBox="1"/>
          <p:nvPr>
            <p:ph idx="1" type="body"/>
          </p:nvPr>
        </p:nvSpPr>
        <p:spPr>
          <a:xfrm>
            <a:off x="838200" y="3630183"/>
            <a:ext cx="10515600" cy="24411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None/>
            </a:pPr>
            <a:r>
              <a:rPr lang="en-NZ" sz="36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It will be different to what it used to be like. It might feel a bit weird at the beginning. That’s okay! </a:t>
            </a:r>
            <a:endParaRPr sz="3600">
              <a:solidFill>
                <a:srgbClr val="2E75B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7" name="Google Shape;127;p6"/>
          <p:cNvPicPr preferRelativeResize="0"/>
          <p:nvPr/>
        </p:nvPicPr>
        <p:blipFill rotWithShape="1">
          <a:blip r:embed="rId3">
            <a:alphaModFix/>
          </a:blip>
          <a:srcRect b="0" l="0" r="0" t="5127"/>
          <a:stretch/>
        </p:blipFill>
        <p:spPr>
          <a:xfrm>
            <a:off x="4624258" y="1690688"/>
            <a:ext cx="1543050" cy="179829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121625" y="4768307"/>
            <a:ext cx="1592259" cy="16984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750024" y="4699216"/>
            <a:ext cx="1357958" cy="1767501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6"/>
          <p:cNvSpPr/>
          <p:nvPr/>
        </p:nvSpPr>
        <p:spPr>
          <a:xfrm>
            <a:off x="4950941" y="5419797"/>
            <a:ext cx="1680518" cy="396117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6"/>
          </a:solidFill>
          <a:ln cap="flat" cmpd="sng" w="12700">
            <a:solidFill>
              <a:srgbClr val="517E3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"/>
          <p:cNvSpPr txBox="1"/>
          <p:nvPr>
            <p:ph type="title"/>
          </p:nvPr>
        </p:nvSpPr>
        <p:spPr>
          <a:xfrm>
            <a:off x="733168" y="1054443"/>
            <a:ext cx="10562967" cy="8998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Calibri"/>
              <a:buNone/>
            </a:pPr>
            <a:r>
              <a:rPr lang="en-NZ" sz="3600">
                <a:solidFill>
                  <a:srgbClr val="2E75B5"/>
                </a:solidFill>
              </a:rPr>
              <a:t>At school, everyone will be washing their hands more often. Before and after eating and of course after using the toilet!  </a:t>
            </a:r>
            <a:br>
              <a:rPr lang="en-NZ" sz="3600">
                <a:solidFill>
                  <a:srgbClr val="2E75B5"/>
                </a:solidFill>
              </a:rPr>
            </a:br>
            <a:endParaRPr sz="3600">
              <a:solidFill>
                <a:srgbClr val="2E75B5"/>
              </a:solidFill>
            </a:endParaRPr>
          </a:p>
        </p:txBody>
      </p:sp>
      <p:sp>
        <p:nvSpPr>
          <p:cNvPr id="136" name="Google Shape;136;p7"/>
          <p:cNvSpPr txBox="1"/>
          <p:nvPr>
            <p:ph idx="1" type="body"/>
          </p:nvPr>
        </p:nvSpPr>
        <p:spPr>
          <a:xfrm>
            <a:off x="665205" y="3349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2E75B5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E75B5"/>
              </a:buClr>
              <a:buSzPts val="3600"/>
              <a:buNone/>
            </a:pPr>
            <a:r>
              <a:rPr lang="en-NZ" sz="36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Children and teachers </a:t>
            </a:r>
            <a:r>
              <a:rPr lang="en-NZ" sz="3600">
                <a:solidFill>
                  <a:srgbClr val="2E75B5"/>
                </a:solidFill>
              </a:rPr>
              <a:t>will </a:t>
            </a:r>
            <a:r>
              <a:rPr lang="en-NZ" sz="36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also use hand sanitizer. </a:t>
            </a:r>
            <a:r>
              <a:rPr lang="en-NZ" sz="3600">
                <a:solidFill>
                  <a:srgbClr val="2E75B5"/>
                </a:solidFill>
              </a:rPr>
              <a:t>We will use hand sanitizer when we go into a room and when we leave a room</a:t>
            </a:r>
            <a:endParaRPr>
              <a:solidFill>
                <a:srgbClr val="2E75B5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37" name="Google Shape;137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88098" y="1747087"/>
            <a:ext cx="1952625" cy="1695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526430" y="4895013"/>
            <a:ext cx="1543050" cy="1609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041177" y="1747087"/>
            <a:ext cx="1381125" cy="1809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7808c71315_0_5"/>
          <p:cNvSpPr txBox="1"/>
          <p:nvPr>
            <p:ph type="title"/>
          </p:nvPr>
        </p:nvSpPr>
        <p:spPr>
          <a:xfrm>
            <a:off x="733168" y="1054443"/>
            <a:ext cx="10563000" cy="9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Calibri"/>
              <a:buNone/>
            </a:pPr>
            <a:r>
              <a:rPr lang="en-NZ" sz="3600">
                <a:solidFill>
                  <a:srgbClr val="2E75B5"/>
                </a:solidFill>
              </a:rPr>
              <a:t>At school surfaces like tables and door handles will be regularly cleaned.   </a:t>
            </a:r>
            <a:br>
              <a:rPr lang="en-NZ" sz="3600">
                <a:solidFill>
                  <a:srgbClr val="2E75B5"/>
                </a:solidFill>
              </a:rPr>
            </a:br>
            <a:endParaRPr sz="3600">
              <a:solidFill>
                <a:srgbClr val="2E75B5"/>
              </a:solidFill>
            </a:endParaRPr>
          </a:p>
        </p:txBody>
      </p:sp>
      <p:sp>
        <p:nvSpPr>
          <p:cNvPr id="145" name="Google Shape;145;g7808c71315_0_5"/>
          <p:cNvSpPr txBox="1"/>
          <p:nvPr>
            <p:ph idx="1" type="body"/>
          </p:nvPr>
        </p:nvSpPr>
        <p:spPr>
          <a:xfrm>
            <a:off x="665205" y="3349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>
              <a:solidFill>
                <a:srgbClr val="2E75B5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E75B5"/>
              </a:buClr>
              <a:buSzPts val="3600"/>
              <a:buNone/>
            </a:pPr>
            <a:r>
              <a:rPr lang="en-NZ" sz="3600">
                <a:solidFill>
                  <a:srgbClr val="2E75B5"/>
                </a:solidFill>
              </a:rPr>
              <a:t>Even the playgrounds are being cleaned.</a:t>
            </a:r>
            <a:endParaRPr>
              <a:solidFill>
                <a:srgbClr val="2E75B5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46" name="Google Shape;146;g7808c71315_0_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87107" y="1446555"/>
            <a:ext cx="2056675" cy="1824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g7808c71315_0_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43650" y="3189632"/>
            <a:ext cx="2837150" cy="2643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8"/>
          <p:cNvSpPr txBox="1"/>
          <p:nvPr>
            <p:ph type="title"/>
          </p:nvPr>
        </p:nvSpPr>
        <p:spPr>
          <a:xfrm>
            <a:off x="836141" y="50006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Calibri"/>
              <a:buNone/>
            </a:pPr>
            <a:r>
              <a:rPr lang="en-NZ" sz="3600">
                <a:solidFill>
                  <a:srgbClr val="2E75B5"/>
                </a:solidFill>
              </a:rPr>
              <a:t>Children and adults wash their hands and use hand sanitizer to kill yucky bugs like COVID 19. </a:t>
            </a:r>
            <a:endParaRPr sz="3600">
              <a:solidFill>
                <a:srgbClr val="2E75B5"/>
              </a:solidFill>
            </a:endParaRPr>
          </a:p>
        </p:txBody>
      </p:sp>
      <p:sp>
        <p:nvSpPr>
          <p:cNvPr id="153" name="Google Shape;153;p8"/>
          <p:cNvSpPr txBox="1"/>
          <p:nvPr>
            <p:ph idx="1" type="body"/>
          </p:nvPr>
        </p:nvSpPr>
        <p:spPr>
          <a:xfrm>
            <a:off x="838200" y="4110681"/>
            <a:ext cx="10515600" cy="6919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None/>
            </a:pPr>
            <a:r>
              <a:rPr lang="en-NZ" sz="36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This is </a:t>
            </a:r>
            <a:r>
              <a:rPr b="1" lang="en-NZ" sz="36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really important </a:t>
            </a:r>
            <a:r>
              <a:rPr lang="en-NZ" sz="36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so that everyone stays healthy!  </a:t>
            </a:r>
            <a:endParaRPr sz="3600">
              <a:solidFill>
                <a:srgbClr val="2E75B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4" name="Google Shape;154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04695" y="1939239"/>
            <a:ext cx="1724025" cy="1743075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8"/>
          <p:cNvSpPr/>
          <p:nvPr/>
        </p:nvSpPr>
        <p:spPr>
          <a:xfrm>
            <a:off x="4745768" y="2077608"/>
            <a:ext cx="1441878" cy="1466335"/>
          </a:xfrm>
          <a:prstGeom prst="noSmoking">
            <a:avLst>
              <a:gd fmla="val 18750" name="adj"/>
            </a:avLst>
          </a:prstGeom>
          <a:solidFill>
            <a:srgbClr val="FF000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6" name="Google Shape;156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05623" y="4749842"/>
            <a:ext cx="3704415" cy="14745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2020-05-12T02:43:38Z</dcterms:created>
  <dc:creator>Carly McPherson</dc:creator>
</cp:coreProperties>
</file>